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7" r:id="rId2"/>
    <p:sldId id="305" r:id="rId3"/>
    <p:sldId id="304" r:id="rId4"/>
    <p:sldId id="303" r:id="rId5"/>
    <p:sldId id="302" r:id="rId6"/>
    <p:sldId id="301" r:id="rId7"/>
    <p:sldId id="300" r:id="rId8"/>
    <p:sldId id="299" r:id="rId9"/>
    <p:sldId id="298" r:id="rId10"/>
    <p:sldId id="297" r:id="rId11"/>
    <p:sldId id="296" r:id="rId12"/>
    <p:sldId id="295" r:id="rId13"/>
    <p:sldId id="294" r:id="rId14"/>
    <p:sldId id="293" r:id="rId15"/>
    <p:sldId id="292" r:id="rId16"/>
    <p:sldId id="291" r:id="rId17"/>
    <p:sldId id="290" r:id="rId18"/>
    <p:sldId id="289" r:id="rId19"/>
    <p:sldId id="288" r:id="rId20"/>
    <p:sldId id="287" r:id="rId21"/>
    <p:sldId id="286" r:id="rId22"/>
    <p:sldId id="285" r:id="rId23"/>
    <p:sldId id="284" r:id="rId24"/>
    <p:sldId id="283" r:id="rId25"/>
    <p:sldId id="282" r:id="rId26"/>
    <p:sldId id="281" r:id="rId27"/>
    <p:sldId id="280" r:id="rId28"/>
    <p:sldId id="279" r:id="rId29"/>
    <p:sldId id="278" r:id="rId30"/>
    <p:sldId id="277" r:id="rId31"/>
    <p:sldId id="276" r:id="rId32"/>
    <p:sldId id="275" r:id="rId33"/>
    <p:sldId id="274" r:id="rId34"/>
    <p:sldId id="273" r:id="rId35"/>
    <p:sldId id="272" r:id="rId36"/>
    <p:sldId id="271" r:id="rId37"/>
    <p:sldId id="270" r:id="rId38"/>
    <p:sldId id="269" r:id="rId39"/>
    <p:sldId id="268" r:id="rId40"/>
    <p:sldId id="267" r:id="rId41"/>
    <p:sldId id="266" r:id="rId42"/>
    <p:sldId id="265" r:id="rId43"/>
    <p:sldId id="264" r:id="rId44"/>
    <p:sldId id="263" r:id="rId45"/>
    <p:sldId id="262" r:id="rId46"/>
    <p:sldId id="261" r:id="rId47"/>
    <p:sldId id="260" r:id="rId48"/>
    <p:sldId id="259" r:id="rId49"/>
    <p:sldId id="258" r:id="rId50"/>
    <p:sldId id="257" r:id="rId51"/>
    <p:sldId id="256" r:id="rId52"/>
  </p:sldIdLst>
  <p:sldSz cx="12700000" cy="9525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5" d="100"/>
          <a:sy n="75" d="100"/>
        </p:scale>
        <p:origin x="-174" y="-90"/>
      </p:cViewPr>
      <p:guideLst>
        <p:guide orient="horz" pos="3000"/>
        <p:guide pos="40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6477982"/>
            <a:ext cx="12709846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52500" y="2434169"/>
            <a:ext cx="10795000" cy="2541335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67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52500" y="5016121"/>
            <a:ext cx="10795000" cy="1666256"/>
          </a:xfrm>
        </p:spPr>
        <p:txBody>
          <a:bodyPr lIns="63496" rIns="63496"/>
          <a:lstStyle>
            <a:lvl1pPr marL="0" marR="88894" indent="0" algn="r">
              <a:buNone/>
              <a:defRPr>
                <a:solidFill>
                  <a:schemeClr val="tx2"/>
                </a:solidFill>
              </a:defRPr>
            </a:lvl1pPr>
            <a:lvl2pPr marL="634959" indent="0" algn="ctr">
              <a:buNone/>
            </a:lvl2pPr>
            <a:lvl3pPr marL="1269919" indent="0" algn="ctr">
              <a:buNone/>
            </a:lvl3pPr>
            <a:lvl4pPr marL="1904878" indent="0" algn="ctr">
              <a:buNone/>
            </a:lvl4pPr>
            <a:lvl5pPr marL="2539837" indent="0" algn="ctr">
              <a:buNone/>
            </a:lvl5pPr>
            <a:lvl6pPr marL="3174797" indent="0" algn="ctr">
              <a:buNone/>
            </a:lvl6pPr>
            <a:lvl7pPr marL="3809756" indent="0" algn="ctr">
              <a:buNone/>
            </a:lvl7pPr>
            <a:lvl8pPr marL="4444716" indent="0" algn="ctr">
              <a:buNone/>
            </a:lvl8pPr>
            <a:lvl9pPr marL="5079675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5228" y="6879167"/>
            <a:ext cx="12705229" cy="265567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76A129AA-5666-43B7-941A-3D49D4B2A428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AECEB449-A67F-4E63-843E-2E4A406E910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2057402"/>
            <a:ext cx="11430000" cy="609176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510E8FF5-214A-4DF8-A42D-0E148C1FEC24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0BB6B191-6094-46EC-945A-77C6BC73F25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05574" y="381445"/>
            <a:ext cx="2468708" cy="7767724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381446"/>
            <a:ext cx="8784167" cy="776772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3E3D564B-7ECC-4259-8558-89537B04EA49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A5B3BB2-DF4D-4B28-9901-05AFB7CCDB0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067C3005-3421-4136-BB06-81743E5D3411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3D4CCB67-9C24-4EBE-8587-6CBDBDB4EE6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300" y="1471822"/>
            <a:ext cx="10795000" cy="25400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67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8213" y="4071822"/>
            <a:ext cx="6350000" cy="2020678"/>
          </a:xfrm>
        </p:spPr>
        <p:txBody>
          <a:bodyPr lIns="126992" rIns="126992" anchor="t"/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7FB80DB-4A30-4FA5-8E22-561F4D08E9F4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6C1F4E3-5EFF-4C14-88A5-A25599A04EA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5050944" y="4174267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792033" y="4174267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000" y="2057401"/>
            <a:ext cx="5609167" cy="6286060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5833" y="2057401"/>
            <a:ext cx="5609167" cy="6286060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B9B91B66-DA68-4488-AF0A-8E43BE64E55A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D12D3C5-8EB5-4AEB-B6B3-52684B2BDF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379236"/>
            <a:ext cx="11430000" cy="15875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000" y="7514167"/>
            <a:ext cx="5611372" cy="1058333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53984" anchor="ctr"/>
          <a:lstStyle>
            <a:lvl1pPr marL="0" indent="0">
              <a:buNone/>
              <a:defRPr sz="3300" b="0">
                <a:solidFill>
                  <a:schemeClr val="bg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451426" y="7514167"/>
            <a:ext cx="5613576" cy="1058333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53984" anchor="ctr"/>
          <a:lstStyle>
            <a:lvl1pPr marL="0" indent="0">
              <a:buNone/>
              <a:defRPr sz="3300" b="0">
                <a:solidFill>
                  <a:schemeClr val="bg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35000" y="2005965"/>
            <a:ext cx="5611372" cy="5474671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1425" y="2005965"/>
            <a:ext cx="5613576" cy="5474671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33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547F2B0D-7263-44A6-9802-C60AE5716F81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BF34AC5-70E8-4C5A-A738-1F5FAFF639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741BE7E7-DBBC-4915-921B-EDCAEC6AD35F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A690E44-1EDD-4773-B0BC-D0781884C3C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750B3E4-DCBE-4729-9A66-B4FB86B58094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19FCC6DE-F5A8-4AC1-8FD5-1CCC4C6FFD3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6773333"/>
            <a:ext cx="10391356" cy="6350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3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138333" y="7437642"/>
            <a:ext cx="5520267" cy="1270000"/>
          </a:xfrm>
        </p:spPr>
        <p:txBody>
          <a:bodyPr/>
          <a:lstStyle>
            <a:lvl1pPr marL="0" indent="0" algn="r">
              <a:buNone/>
              <a:defRPr sz="2200"/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200"/>
            </a:lvl4pPr>
            <a:lvl5pPr>
              <a:buNone/>
              <a:defRPr sz="12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70000" y="381000"/>
            <a:ext cx="10388600" cy="6350000"/>
          </a:xfrm>
        </p:spPr>
        <p:txBody>
          <a:bodyPr/>
          <a:lstStyle>
            <a:lvl1pPr>
              <a:defRPr sz="4400"/>
            </a:lvl1pPr>
            <a:lvl2pPr>
              <a:defRPr sz="3900"/>
            </a:lvl2pPr>
            <a:lvl3pPr>
              <a:defRPr sz="3300"/>
            </a:lvl3pPr>
            <a:lvl4pPr>
              <a:defRPr sz="2800"/>
            </a:lvl4pPr>
            <a:lvl5pPr>
              <a:defRPr sz="2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43100" y="8899922"/>
            <a:ext cx="2667000" cy="508000"/>
          </a:xfrm>
        </p:spPr>
        <p:txBody>
          <a:bodyPr/>
          <a:lstStyle>
            <a:extLst/>
          </a:lstStyle>
          <a:p>
            <a:pPr>
              <a:defRPr/>
            </a:pPr>
            <a:fld id="{673AB859-9C32-46C6-A606-6C82B49C891E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6C7F2708-A5C5-44D0-9313-67D1F5D289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5045" y="7560281"/>
            <a:ext cx="9948333" cy="900322"/>
          </a:xfrm>
          <a:noFill/>
        </p:spPr>
        <p:txBody>
          <a:bodyPr lIns="126992" tIns="0" rIns="126992" anchor="t"/>
          <a:lstStyle>
            <a:lvl1pPr marL="0" marR="25398" indent="0" algn="r">
              <a:buNone/>
              <a:defRPr sz="1900"/>
            </a:lvl1pPr>
            <a:lvl2pPr>
              <a:defRPr sz="17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7500" y="263844"/>
            <a:ext cx="12065000" cy="60960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44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0FC3CE57-F59B-4032-B6ED-575C515A5E53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83434" y="8899923"/>
            <a:ext cx="3264835" cy="50711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40E2744D-2C80-4E7A-B417-70198FB2F30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0" y="6757114"/>
            <a:ext cx="11215878" cy="781489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42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93435" y="8256856"/>
            <a:ext cx="6861978" cy="127927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74608" y="8248627"/>
            <a:ext cx="5125626" cy="129645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392" y="8043407"/>
            <a:ext cx="4725436" cy="1501206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6992" tIns="63496" rIns="126992" bIns="63496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829" y="8038525"/>
            <a:ext cx="4729874" cy="1506088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2033489" y="6928389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774578" y="6928389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93435" y="8256856"/>
            <a:ext cx="6861978" cy="127927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74608" y="8248627"/>
            <a:ext cx="5125626" cy="129645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392" y="8043407"/>
            <a:ext cx="4725436" cy="1501206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6992" tIns="63496" rIns="126992" bIns="63496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829" y="8038525"/>
            <a:ext cx="4729874" cy="1506088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35000" y="381442"/>
            <a:ext cx="11430000" cy="1587500"/>
          </a:xfrm>
          <a:prstGeom prst="rect">
            <a:avLst/>
          </a:prstGeom>
        </p:spPr>
        <p:txBody>
          <a:bodyPr vert="horz" lIns="126992" tIns="63496" rIns="126992" bIns="63496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35000" y="2057401"/>
            <a:ext cx="11430000" cy="6286060"/>
          </a:xfrm>
          <a:prstGeom prst="rect">
            <a:avLst/>
          </a:prstGeom>
        </p:spPr>
        <p:txBody>
          <a:bodyPr vert="horz" lIns="126992" tIns="63496" rIns="126992" bIns="63496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9343100" y="8899922"/>
            <a:ext cx="2667000" cy="508000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l" eaLnBrk="1" latinLnBrk="0" hangingPunct="1">
              <a:defRPr kumimoji="0" sz="14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9C6C3370-D67E-4D92-A696-FF89252DBF88}" type="datetimeFigureOut">
              <a:rPr lang="en-US" smtClean="0"/>
              <a:pPr>
                <a:defRPr/>
              </a:pPr>
              <a:t>6/18/2013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6083434" y="8899923"/>
            <a:ext cx="3264835" cy="507118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r" eaLnBrk="1" latinLnBrk="0" hangingPunct="1">
              <a:defRPr kumimoji="0" sz="14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2010100" y="8899923"/>
            <a:ext cx="508000" cy="507118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r" eaLnBrk="1" latinLnBrk="0" hangingPunct="1">
              <a:defRPr kumimoji="0" sz="14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55BA3ADB-D35B-47D5-B486-43509E7C7F2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7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507967" indent="-355577" algn="l" rtl="0" eaLnBrk="1" latinLnBrk="0" hangingPunct="1">
        <a:spcBef>
          <a:spcPts val="556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63545" indent="-317480" algn="l" rtl="0" eaLnBrk="1" latinLnBrk="0" hangingPunct="1">
        <a:spcBef>
          <a:spcPts val="450"/>
        </a:spcBef>
        <a:buClr>
          <a:schemeClr val="accent1"/>
        </a:buClr>
        <a:buFont typeface="Verdana"/>
        <a:buChar char="◦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93724" indent="-317480" algn="l" rtl="0" eaLnBrk="1" latinLnBrk="0" hangingPunct="1">
        <a:spcBef>
          <a:spcPts val="486"/>
        </a:spcBef>
        <a:buClr>
          <a:schemeClr val="accent2"/>
        </a:buClr>
        <a:buSzPct val="100000"/>
        <a:buFont typeface="Wingdings 2"/>
        <a:buChar char="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587398" indent="-317480" algn="l" rtl="0" eaLnBrk="1" latinLnBrk="0" hangingPunct="1">
        <a:spcBef>
          <a:spcPts val="486"/>
        </a:spcBef>
        <a:buClr>
          <a:schemeClr val="accent2"/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1904878" indent="-317480" algn="l" rtl="0" eaLnBrk="1" latinLnBrk="0" hangingPunct="1">
        <a:spcBef>
          <a:spcPts val="486"/>
        </a:spcBef>
        <a:buClr>
          <a:schemeClr val="accent2"/>
        </a:buClr>
        <a:buFont typeface="Wingdings 2"/>
        <a:buChar char="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2222358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253983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1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317479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3495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6991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53983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17479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80975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4447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0796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Android: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MultiMedia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35000" y="4953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Chapter(23)</a:t>
            </a:r>
            <a:endParaRPr 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-00001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 descr="-00001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 descr="-00001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 descr="-00001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 descr="-00001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 descr="-00001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 descr="-00001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 descr="-00001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 descr="-00001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 descr="-00001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 descr="-00000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 descr="-00002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 descr="-00002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 descr="-00002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 descr="-00002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 descr="-00002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 descr="-00002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-00002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 descr="-00002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 descr="-00002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 descr="-00002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 descr="-00000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 descr="-00003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 descr="-00003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 descr="-00003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 descr="-00003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 descr="-00003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 descr="-00003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 descr="-00003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 descr="-00003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 descr="-00003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 descr="-00003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 descr="-00000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 descr="-00004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 descr="-00004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 descr="-00004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 descr="-00004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 descr="-00004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 descr="-00004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 descr="-00004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 descr="-00004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 descr="-00004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 descr="-00004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 descr="-00000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-00005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 descr="-00005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 descr="-00000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 descr="-00000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 descr="-00000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 descr="-00000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</TotalTime>
  <Words>4</Words>
  <Application>Microsoft Office PowerPoint</Application>
  <PresentationFormat>Custom</PresentationFormat>
  <Paragraphs>2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Concourse</vt:lpstr>
      <vt:lpstr>Android: MultiMedia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Meiktila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Soe</dc:creator>
  <cp:lastModifiedBy>user1</cp:lastModifiedBy>
  <cp:revision>3</cp:revision>
  <dcterms:created xsi:type="dcterms:W3CDTF">2013-05-19T16:35:57Z</dcterms:created>
  <dcterms:modified xsi:type="dcterms:W3CDTF">2013-06-18T09:07:14Z</dcterms:modified>
</cp:coreProperties>
</file>